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6" r:id="rId2"/>
    <p:sldId id="258" r:id="rId3"/>
    <p:sldId id="297" r:id="rId4"/>
    <p:sldId id="296" r:id="rId5"/>
    <p:sldId id="317" r:id="rId6"/>
    <p:sldId id="319" r:id="rId7"/>
    <p:sldId id="324" r:id="rId8"/>
    <p:sldId id="325" r:id="rId9"/>
    <p:sldId id="323" r:id="rId10"/>
    <p:sldId id="321" r:id="rId11"/>
    <p:sldId id="318" r:id="rId12"/>
    <p:sldId id="320" r:id="rId13"/>
    <p:sldId id="315" r:id="rId14"/>
    <p:sldId id="327" r:id="rId15"/>
    <p:sldId id="293" r:id="rId16"/>
    <p:sldId id="266" r:id="rId17"/>
    <p:sldId id="267" r:id="rId18"/>
    <p:sldId id="260" r:id="rId19"/>
    <p:sldId id="322" r:id="rId20"/>
    <p:sldId id="314" r:id="rId21"/>
    <p:sldId id="259" r:id="rId22"/>
    <p:sldId id="312" r:id="rId23"/>
  </p:sldIdLst>
  <p:sldSz cx="12192000" cy="6858000"/>
  <p:notesSz cx="7104063" cy="10234613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6323" autoAdjust="0"/>
  </p:normalViewPr>
  <p:slideViewPr>
    <p:cSldViewPr snapToGrid="0" showGuides="1">
      <p:cViewPr varScale="1">
        <p:scale>
          <a:sx n="113" d="100"/>
          <a:sy n="113" d="100"/>
        </p:scale>
        <p:origin x="666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2024/7/23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2024/7/23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EF4D139-FC04-4BD5-838E-C4D1AD873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19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9F0B9B4-D557-40A8-824C-32BA98BAA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E59736-D2FC-4001-A613-6F41FDB27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F553760-4713-4429-AE9E-E9ABEEC00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4D0730-DD87-47CF-9DB5-D3798C1BC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85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A702A6A-FF96-4C0C-A43C-542E67B72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2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6F5247B-3275-4D1F-BF18-648727FC9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46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CC61BC-2C9A-49A4-9B43-7901A0355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2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C97CD41-BD45-4D0A-8D4D-836231F50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3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33476E-6A22-40EF-9C7F-14980B03B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74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386C85-69C4-4D5E-BC85-747D7E310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4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A4E4C12-B1DE-46C8-B4A5-E5FA3046B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04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F081DDA-D63E-447D-BF3D-D99781796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1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D1D8761-46ED-447D-9C37-41B799F3C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60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7253439-C50B-4B26-BC70-7010CFDCE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99AB00E-CAAC-4139-B200-9CFA61A3B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A77F12C-79BF-4472-9637-C323125D4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267FB5A-E640-4474-B6A0-CA5F6185E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5248853-AAB1-49D5-9B3B-D324A9255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32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78C80FE-5756-469F-BFBB-086138F59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41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5E0DD4-401B-49E3-9A01-69755325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C82D249-E049-4B8C-8E90-B658D2F64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JlNDVhZWE4ODUzY2U5OGE5YTA2N2ViODM1YzhiMz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0</Words>
  <Application>Microsoft Office PowerPoint</Application>
  <PresentationFormat>宽屏</PresentationFormat>
  <Paragraphs>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黑体</vt:lpstr>
      <vt:lpstr>宋体</vt:lpstr>
      <vt:lpstr>微软雅黑</vt:lpstr>
      <vt:lpstr>Arial</vt:lpstr>
      <vt:lpstr>Arial Black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胜伟 魏</cp:lastModifiedBy>
  <cp:revision>59</cp:revision>
  <dcterms:created xsi:type="dcterms:W3CDTF">2019-09-19T02:01:00Z</dcterms:created>
  <dcterms:modified xsi:type="dcterms:W3CDTF">2024-07-23T07:00:19Z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2052-11.1.0.11805</vt:lpwstr>
  </property>
  <property fmtid="{D5CDD505-2E9C-101B-9397-08002B2CF9AE}" pid="3" name="ICV">
    <vt:lpwstr>E07B658F5CF048DFB32CA7C230A0AFCE</vt:lpwstr>
  </property>
</Properties>
</file>